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6"/>
  </p:notesMasterIdLst>
  <p:handoutMasterIdLst>
    <p:handoutMasterId r:id="rId27"/>
  </p:handoutMasterIdLst>
  <p:sldIdLst>
    <p:sldId id="274" r:id="rId2"/>
    <p:sldId id="276" r:id="rId3"/>
    <p:sldId id="610" r:id="rId4"/>
    <p:sldId id="587" r:id="rId5"/>
    <p:sldId id="664" r:id="rId6"/>
    <p:sldId id="635" r:id="rId7"/>
    <p:sldId id="685" r:id="rId8"/>
    <p:sldId id="686" r:id="rId9"/>
    <p:sldId id="687" r:id="rId10"/>
    <p:sldId id="688" r:id="rId11"/>
    <p:sldId id="689" r:id="rId12"/>
    <p:sldId id="690" r:id="rId13"/>
    <p:sldId id="691" r:id="rId14"/>
    <p:sldId id="693" r:id="rId15"/>
    <p:sldId id="694" r:id="rId16"/>
    <p:sldId id="695" r:id="rId17"/>
    <p:sldId id="697" r:id="rId18"/>
    <p:sldId id="696" r:id="rId19"/>
    <p:sldId id="698" r:id="rId20"/>
    <p:sldId id="699" r:id="rId21"/>
    <p:sldId id="700" r:id="rId22"/>
    <p:sldId id="586" r:id="rId23"/>
    <p:sldId id="528" r:id="rId24"/>
    <p:sldId id="40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собствен блок" id="{B9F6E15E-4845-4AE3-8AD1-1800D8DFA388}">
          <p14:sldIdLst>
            <p14:sldId id="610"/>
            <p14:sldId id="587"/>
          </p14:sldIdLst>
        </p14:section>
        <p14:section name="Създаване на собствен блок" id="{BDD1AE39-3CC6-4543-88C2-EEC2CB56FB68}">
          <p14:sldIdLst>
            <p14:sldId id="664"/>
            <p14:sldId id="635"/>
            <p14:sldId id="685"/>
            <p14:sldId id="686"/>
            <p14:sldId id="687"/>
            <p14:sldId id="688"/>
            <p14:sldId id="689"/>
          </p14:sldIdLst>
        </p14:section>
        <p14:section name="Собствен блок с параметър" id="{F4B76974-747A-4BF1-9DB1-EB905D76B652}">
          <p14:sldIdLst>
            <p14:sldId id="690"/>
            <p14:sldId id="691"/>
            <p14:sldId id="693"/>
            <p14:sldId id="694"/>
            <p14:sldId id="695"/>
          </p14:sldIdLst>
        </p14:section>
        <p14:section name="Собствен блок с повече от един параметър" id="{9947A4D5-CCDA-4F03-9E4F-FB23F43E4EE2}">
          <p14:sldIdLst>
            <p14:sldId id="697"/>
            <p14:sldId id="696"/>
            <p14:sldId id="698"/>
            <p14:sldId id="699"/>
            <p14:sldId id="700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9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40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6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/>
              <a:t>Преизползване на команди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Създаване на собствени блокове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9" y="1266090"/>
            <a:ext cx="11100003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3723" y="1570688"/>
            <a:ext cx="5400675" cy="1476375"/>
          </a:xfrm>
          <a:prstGeom prst="wedgeRoundRectCallout">
            <a:avLst>
              <a:gd name="adj1" fmla="val 26963"/>
              <a:gd name="adj2" fmla="val 431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дефинирали 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може да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преизползваме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586172" y="1873100"/>
            <a:ext cx="2628900" cy="1547381"/>
          </a:xfrm>
          <a:prstGeom prst="wedgeRoundRectCallout">
            <a:avLst>
              <a:gd name="adj1" fmla="val -37862"/>
              <a:gd name="adj2" fmla="val 821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първоначални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40580" y="3974351"/>
            <a:ext cx="4000402" cy="1119098"/>
          </a:xfrm>
          <a:prstGeom prst="wedgeRoundRectCallout">
            <a:avLst>
              <a:gd name="adj1" fmla="val -86549"/>
              <a:gd name="adj2" fmla="val -17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Използваме нашия блок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4038" y="4451379"/>
            <a:ext cx="1362075" cy="60639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116624" y="5198458"/>
            <a:ext cx="4448174" cy="1198738"/>
          </a:xfrm>
          <a:prstGeom prst="wedgeRoundRectCallout">
            <a:avLst>
              <a:gd name="adj1" fmla="val 48819"/>
              <a:gd name="adj2" fmla="val -852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Повтаряме същите стъпки 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 координати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3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2" y="1294411"/>
            <a:ext cx="10389315" cy="5185999"/>
          </a:xfrm>
          <a:prstGeom prst="rect">
            <a:avLst/>
          </a:prstGeom>
          <a:ln>
            <a:solidFill>
              <a:srgbClr val="D1D5DD"/>
            </a:solidFill>
          </a:ln>
        </p:spPr>
      </p:pic>
    </p:spTree>
    <p:extLst>
      <p:ext uri="{BB962C8B-B14F-4D97-AF65-F5344CB8AC3E}">
        <p14:creationId xmlns:p14="http://schemas.microsoft.com/office/powerpoint/2010/main" val="24859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Добавяне на входни данни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61" y="1796666"/>
            <a:ext cx="4107477" cy="18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83615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Параметър</a:t>
            </a:r>
            <a:r>
              <a:rPr lang="bg-BG" dirty="0"/>
              <a:t> – </a:t>
            </a:r>
            <a:r>
              <a:rPr lang="bg-BG" b="1" dirty="0"/>
              <a:t>входна</a:t>
            </a:r>
            <a:r>
              <a:rPr lang="bg-BG" dirty="0"/>
              <a:t> </a:t>
            </a:r>
            <a:r>
              <a:rPr lang="bg-BG" b="1" dirty="0"/>
              <a:t>стойност</a:t>
            </a:r>
            <a:r>
              <a:rPr lang="bg-BG" dirty="0"/>
              <a:t> на блок</a:t>
            </a:r>
          </a:p>
          <a:p>
            <a:pPr>
              <a:buClr>
                <a:schemeClr val="tx1"/>
              </a:buClr>
            </a:pPr>
            <a:r>
              <a:rPr lang="bg-BG" dirty="0"/>
              <a:t>Подава се в блока, за да може да бъде </a:t>
            </a:r>
            <a:r>
              <a:rPr lang="bg-BG" b="1" dirty="0"/>
              <a:t>използвана в него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Параметър на собствен блок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1"/>
          <a:stretch/>
        </p:blipFill>
        <p:spPr>
          <a:xfrm>
            <a:off x="8603063" y="3662453"/>
            <a:ext cx="2900993" cy="224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/>
          <a:stretch/>
        </p:blipFill>
        <p:spPr>
          <a:xfrm>
            <a:off x="2065510" y="3662453"/>
            <a:ext cx="2900994" cy="224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3880"/>
          <a:stretch/>
        </p:blipFill>
        <p:spPr>
          <a:xfrm>
            <a:off x="5327458" y="3662453"/>
            <a:ext cx="291465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"/>
          <a:stretch/>
        </p:blipFill>
        <p:spPr>
          <a:xfrm>
            <a:off x="573187" y="1288167"/>
            <a:ext cx="11045627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143082" y="1749236"/>
            <a:ext cx="4177145" cy="1661746"/>
          </a:xfrm>
          <a:prstGeom prst="wedgeRoundRectCallout">
            <a:avLst>
              <a:gd name="adj1" fmla="val -80034"/>
              <a:gd name="adj2" fmla="val 954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използваме параметъра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дължина на страната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88A6C3-803E-BBAC-CF6B-F2375AA95C9F}"/>
              </a:ext>
            </a:extLst>
          </p:cNvPr>
          <p:cNvSpPr/>
          <p:nvPr/>
        </p:nvSpPr>
        <p:spPr bwMode="auto">
          <a:xfrm>
            <a:off x="190405" y="1288167"/>
            <a:ext cx="6041452" cy="1125048"/>
          </a:xfrm>
          <a:prstGeom prst="wedgeRoundRectCallout">
            <a:avLst>
              <a:gd name="adj1" fmla="val 36946"/>
              <a:gd name="adj2" fmla="val 81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Приемаме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параметър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може да го използваме като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в блока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89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1288166"/>
            <a:ext cx="11064899" cy="522693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Собствен блок с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63133" y="4624079"/>
            <a:ext cx="4756545" cy="1598592"/>
          </a:xfrm>
          <a:prstGeom prst="wedgeRoundRectCallout">
            <a:avLst>
              <a:gd name="adj1" fmla="val 57641"/>
              <a:gd name="adj2" fmla="val -405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85777" y="3635109"/>
            <a:ext cx="684823" cy="24156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87487" y="4589380"/>
            <a:ext cx="683114" cy="23979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88464" y="5541880"/>
            <a:ext cx="615462" cy="24614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53D4B6-A7DD-DD37-4073-C41954E1A90F}"/>
              </a:ext>
            </a:extLst>
          </p:cNvPr>
          <p:cNvSpPr/>
          <p:nvPr/>
        </p:nvSpPr>
        <p:spPr bwMode="auto">
          <a:xfrm>
            <a:off x="163132" y="4624079"/>
            <a:ext cx="4756545" cy="1598592"/>
          </a:xfrm>
          <a:prstGeom prst="wedgeRoundRectCallout">
            <a:avLst>
              <a:gd name="adj1" fmla="val 57872"/>
              <a:gd name="adj2" fmla="val -997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C3F4F0A-8BAF-845A-FC9A-3C68F71ED7B3}"/>
              </a:ext>
            </a:extLst>
          </p:cNvPr>
          <p:cNvSpPr/>
          <p:nvPr/>
        </p:nvSpPr>
        <p:spPr bwMode="auto">
          <a:xfrm>
            <a:off x="163131" y="4624079"/>
            <a:ext cx="4756545" cy="1598592"/>
          </a:xfrm>
          <a:prstGeom prst="wedgeRoundRectCallout">
            <a:avLst>
              <a:gd name="adj1" fmla="val 57566"/>
              <a:gd name="adj2" fmla="val 179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преизползваме блока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множество пъти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47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7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Полза от собствен блок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90092" y="1076763"/>
            <a:ext cx="5457923" cy="832894"/>
          </a:xfrm>
        </p:spPr>
        <p:txBody>
          <a:bodyPr/>
          <a:lstStyle/>
          <a:p>
            <a:r>
              <a:rPr lang="bg-BG" dirty="0"/>
              <a:t>Със собствен блок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02487" y="1120895"/>
            <a:ext cx="5426147" cy="720923"/>
          </a:xfrm>
        </p:spPr>
        <p:txBody>
          <a:bodyPr/>
          <a:lstStyle/>
          <a:p>
            <a:r>
              <a:rPr lang="bg-BG" dirty="0"/>
              <a:t>Без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91" y="1729517"/>
            <a:ext cx="2692292" cy="4505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47" y="1729516"/>
            <a:ext cx="1979425" cy="442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8612" y="2851840"/>
            <a:ext cx="1718806" cy="184317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9600" dirty="0"/>
              <a:t>==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3869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791225"/>
          </a:xfrm>
        </p:spPr>
        <p:txBody>
          <a:bodyPr/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47622" y="2231812"/>
            <a:ext cx="4491503" cy="1102052"/>
            <a:chOff x="3747622" y="2231812"/>
            <a:chExt cx="4491503" cy="1102052"/>
          </a:xfrm>
        </p:grpSpPr>
        <p:sp>
          <p:nvSpPr>
            <p:cNvPr id="13" name="Oval 12"/>
            <p:cNvSpPr/>
            <p:nvPr/>
          </p:nvSpPr>
          <p:spPr>
            <a:xfrm>
              <a:off x="6823821" y="2565554"/>
              <a:ext cx="652722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11710" y="2565554"/>
              <a:ext cx="1054429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2565554"/>
              <a:ext cx="1000125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91100" y="2565554"/>
              <a:ext cx="666750" cy="36814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622" y="2231812"/>
              <a:ext cx="4491503" cy="1102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7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1"/>
            <a:ext cx="10977326" cy="53251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ounded Rectangular Callout 12"/>
          <p:cNvSpPr/>
          <p:nvPr/>
        </p:nvSpPr>
        <p:spPr bwMode="auto">
          <a:xfrm>
            <a:off x="9242180" y="3067893"/>
            <a:ext cx="2843699" cy="2537680"/>
          </a:xfrm>
          <a:prstGeom prst="wedgeRoundRectCallout">
            <a:avLst>
              <a:gd name="adj1" fmla="val -69108"/>
              <a:gd name="adj2" fmla="val -465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създаване може да използваме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множество параметри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12499" y="3968042"/>
            <a:ext cx="5554279" cy="13513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190405" y="1795780"/>
            <a:ext cx="4057748" cy="1865225"/>
          </a:xfrm>
          <a:prstGeom prst="wedgeRoundRectCallout">
            <a:avLst>
              <a:gd name="adj1" fmla="val 30918"/>
              <a:gd name="adj2" fmla="val 604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Могат едновременно да бъдат използвани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по вид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2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392740" y="3678848"/>
            <a:ext cx="4391025" cy="1838325"/>
          </a:xfrm>
          <a:prstGeom prst="wedgeRoundRectCallout">
            <a:avLst>
              <a:gd name="adj1" fmla="val -77015"/>
              <a:gd name="adj2" fmla="val -442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Благодарение на параметрите може да създаваме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по-абстрактни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собствени блокове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9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930079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/>
              <a:t>Какво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е</a:t>
            </a:r>
            <a:r>
              <a:rPr lang="bg-BG" sz="3400" dirty="0">
                <a:solidFill>
                  <a:schemeClr val="bg1"/>
                </a:solidFill>
              </a:rPr>
              <a:t> </a:t>
            </a:r>
            <a:r>
              <a:rPr lang="bg-BG" sz="3400" b="1" dirty="0">
                <a:solidFill>
                  <a:schemeClr val="bg1"/>
                </a:solidFill>
              </a:rPr>
              <a:t>собствен блок</a:t>
            </a:r>
            <a:r>
              <a:rPr lang="en-US" sz="3400" dirty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͏</a:t>
            </a:r>
            <a:r>
              <a:rPr lang="bg-BG" sz="3400" b="1" dirty="0"/>
              <a:t>Създаване</a:t>
            </a:r>
            <a:r>
              <a:rPr lang="bg-BG" sz="3400" dirty="0"/>
              <a:t> на собствен блок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Собствен блок с </a:t>
            </a:r>
            <a:r>
              <a:rPr lang="bg-BG" sz="3400" b="1" dirty="0">
                <a:solidFill>
                  <a:schemeClr val="bg1"/>
                </a:solidFill>
              </a:rPr>
              <a:t>параметър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Собствен блок с </a:t>
            </a:r>
            <a:r>
              <a:rPr lang="bg-BG" b="1" dirty="0"/>
              <a:t>повече от един параметър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48468" y="1858146"/>
            <a:ext cx="5501862" cy="2027712"/>
          </a:xfrm>
          <a:prstGeom prst="wedgeRoundRectCallout">
            <a:avLst>
              <a:gd name="adj1" fmla="val -27146"/>
              <a:gd name="adj2" fmla="val 424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Тъй като блокът ни е абстрактен, може да 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всякакви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един и същи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7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7" y="1290440"/>
            <a:ext cx="10982736" cy="53251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Собствен блок с повече от един параметър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431198" y="1658343"/>
            <a:ext cx="4200482" cy="2252768"/>
          </a:xfrm>
          <a:prstGeom prst="wedgeRoundRectCallout">
            <a:avLst>
              <a:gd name="adj1" fmla="val 86734"/>
              <a:gd name="adj2" fmla="val 318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Използвайки един собствен блок, успяхме да създадем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фигури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различни размери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212875" y="2614041"/>
            <a:ext cx="1323973" cy="194477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8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Собствен блок </a:t>
            </a:r>
            <a:r>
              <a:rPr lang="bg-BG" sz="2900" dirty="0">
                <a:solidFill>
                  <a:schemeClr val="bg2"/>
                </a:solidFill>
              </a:rPr>
              <a:t>– обединена </a:t>
            </a:r>
            <a:r>
              <a:rPr lang="bg-BG" sz="2900" b="1" dirty="0">
                <a:solidFill>
                  <a:schemeClr val="bg2"/>
                </a:solidFill>
              </a:rPr>
              <a:t>група от блокове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Параметър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 </a:t>
            </a:r>
            <a:r>
              <a:rPr lang="bg-BG" sz="2900" b="1" dirty="0">
                <a:solidFill>
                  <a:schemeClr val="bg2"/>
                </a:solidFill>
              </a:rPr>
              <a:t>входна стойност </a:t>
            </a:r>
            <a:r>
              <a:rPr lang="bg-BG" sz="2900" dirty="0">
                <a:solidFill>
                  <a:schemeClr val="bg2"/>
                </a:solidFill>
              </a:rPr>
              <a:t>в собствен блок, която може да се използва в него</a:t>
            </a:r>
          </a:p>
          <a:p>
            <a:pPr>
              <a:lnSpc>
                <a:spcPct val="110000"/>
              </a:lnSpc>
              <a:buClr>
                <a:schemeClr val="bg2"/>
              </a:buClr>
            </a:pP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Абстракция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–</a:t>
            </a:r>
            <a:r>
              <a:rPr lang="bg-BG" sz="2900" b="1" dirty="0">
                <a:solidFill>
                  <a:schemeClr val="bg2"/>
                </a:solidFill>
              </a:rPr>
              <a:t> </a:t>
            </a:r>
            <a:r>
              <a:rPr lang="bg-BG" sz="2900" dirty="0">
                <a:solidFill>
                  <a:schemeClr val="bg2"/>
                </a:solidFill>
              </a:rPr>
              <a:t>преизползване на собствен блок </a:t>
            </a:r>
            <a:r>
              <a:rPr lang="bg-BG" sz="2900" b="1" dirty="0">
                <a:solidFill>
                  <a:schemeClr val="bg2"/>
                </a:solidFill>
              </a:rPr>
              <a:t>за различни цели</a:t>
            </a: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46515"/>
            <a:ext cx="10961783" cy="768084"/>
          </a:xfrm>
        </p:spPr>
        <p:txBody>
          <a:bodyPr/>
          <a:lstStyle/>
          <a:p>
            <a:r>
              <a:rPr lang="bg-BG" sz="5400" dirty="0"/>
              <a:t>Какво е собствен блок</a:t>
            </a:r>
            <a:r>
              <a:rPr lang="en-US" sz="5400" dirty="0"/>
              <a:t>?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/>
              <a:t>Подпрограма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84EC4-D146-E6B1-323D-543C4B53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4595195" y="1243401"/>
            <a:ext cx="3001606" cy="27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Собствен блок </a:t>
            </a:r>
            <a:r>
              <a:rPr lang="en-US" sz="3200" dirty="0"/>
              <a:t>– </a:t>
            </a:r>
            <a:r>
              <a:rPr lang="bg-BG" sz="3200" b="1" dirty="0"/>
              <a:t>обединена група от блокове</a:t>
            </a:r>
            <a:r>
              <a:rPr lang="bg-BG" sz="3200" dirty="0"/>
              <a:t>, на която е </a:t>
            </a:r>
            <a:r>
              <a:rPr lang="bg-BG" sz="3200" b="1" dirty="0"/>
              <a:t>дадено име</a:t>
            </a:r>
          </a:p>
          <a:p>
            <a:pPr lvl="1">
              <a:buClr>
                <a:schemeClr val="tx1"/>
              </a:buClr>
            </a:pPr>
            <a:r>
              <a:rPr lang="bg-BG" sz="3000" b="1" dirty="0"/>
              <a:t>Съкращава</a:t>
            </a:r>
            <a:r>
              <a:rPr lang="bg-BG" sz="3000" dirty="0"/>
              <a:t> повтарянето на блокове</a:t>
            </a:r>
          </a:p>
          <a:p>
            <a:pPr lvl="1">
              <a:buClr>
                <a:schemeClr val="tx1"/>
              </a:buClr>
            </a:pPr>
            <a:r>
              <a:rPr lang="bg-BG" sz="3000" b="1" dirty="0"/>
              <a:t>Улеснява</a:t>
            </a:r>
            <a:r>
              <a:rPr lang="bg-BG" sz="3000" dirty="0"/>
              <a:t> правенето на програми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Собствен блок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35" y="3379655"/>
            <a:ext cx="2220659" cy="3377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8621" r="12703" b="11105"/>
          <a:stretch/>
        </p:blipFill>
        <p:spPr>
          <a:xfrm>
            <a:off x="7737270" y="3636037"/>
            <a:ext cx="3001606" cy="270007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>
            <a:off x="5678415" y="4691949"/>
            <a:ext cx="1660234" cy="58825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57406"/>
            <a:ext cx="10961783" cy="768084"/>
          </a:xfrm>
        </p:spPr>
        <p:txBody>
          <a:bodyPr/>
          <a:lstStyle/>
          <a:p>
            <a:r>
              <a:rPr lang="bg-BG" sz="5400" dirty="0"/>
              <a:t>Създаване на собствен блок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D00E1-B56E-9E58-48DF-2BB7641C1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5"/>
          <a:stretch/>
        </p:blipFill>
        <p:spPr>
          <a:xfrm>
            <a:off x="3838871" y="1366138"/>
            <a:ext cx="4514255" cy="24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Създаване на собствен блок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3648808" y="2174427"/>
            <a:ext cx="3754315" cy="1160586"/>
          </a:xfrm>
          <a:prstGeom prst="wedgeRoundRectCallout">
            <a:avLst>
              <a:gd name="adj1" fmla="val -80317"/>
              <a:gd name="adj2" fmla="val -26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блок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>
          <a:xfrm>
            <a:off x="534696" y="1261327"/>
            <a:ext cx="11122608" cy="537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90402" y="2618484"/>
            <a:ext cx="3150675" cy="1074285"/>
          </a:xfrm>
          <a:prstGeom prst="wedgeRoundRectCallout">
            <a:avLst>
              <a:gd name="adj1" fmla="val 42282"/>
              <a:gd name="adj2" fmla="val 88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собствения блок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80702" y="3970691"/>
            <a:ext cx="5617113" cy="1427785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280029" y="1436063"/>
            <a:ext cx="2488223" cy="729761"/>
          </a:xfrm>
          <a:prstGeom prst="wedgeRoundRectCallout">
            <a:avLst>
              <a:gd name="adj1" fmla="val -75956"/>
              <a:gd name="adj2" fmla="val 1444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блока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06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2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370308" y="1317581"/>
            <a:ext cx="4972050" cy="1543051"/>
          </a:xfrm>
          <a:prstGeom prst="wedgeRoundRectCallout">
            <a:avLst>
              <a:gd name="adj1" fmla="val -64217"/>
              <a:gd name="adj2" fmla="val 401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успешно създаване се добавя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новият блок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към секцията "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Моите блокове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0" y="4455173"/>
            <a:ext cx="4603637" cy="1476374"/>
          </a:xfrm>
          <a:prstGeom prst="wedgeRoundRectCallout">
            <a:avLst>
              <a:gd name="adj1" fmla="val -49520"/>
              <a:gd name="adj2" fmla="val -909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Също така към работното поле се добавя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дефиниция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новия ни блок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2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" y="1266091"/>
            <a:ext cx="11122608" cy="53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собствен блок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562977" y="1333773"/>
            <a:ext cx="6217846" cy="1151677"/>
          </a:xfrm>
          <a:prstGeom prst="wedgeRoundRectCallout">
            <a:avLst>
              <a:gd name="adj1" fmla="val -41775"/>
              <a:gd name="adj2" fmla="val 923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дефинирането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правим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която искаме да съдържа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86215" y="1877274"/>
            <a:ext cx="3381374" cy="1151677"/>
          </a:xfrm>
          <a:prstGeom prst="wedgeRoundRectCallout">
            <a:avLst>
              <a:gd name="adj1" fmla="val 61940"/>
              <a:gd name="adj2" fmla="val 1058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случая искаме да начертаем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квадрат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457587" y="3376246"/>
            <a:ext cx="2189398" cy="225962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6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7462</TotalTime>
  <Words>530</Words>
  <Application>Microsoft Office PowerPoint</Application>
  <PresentationFormat>Widescreen</PresentationFormat>
  <Paragraphs>105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Създаване на собствени блокове</vt:lpstr>
      <vt:lpstr>Съдържание</vt:lpstr>
      <vt:lpstr>PowerPoint Presentation</vt:lpstr>
      <vt:lpstr> Собствен блок</vt:lpstr>
      <vt:lpstr>PowerPoint Presentation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Създаване на собствен блок</vt:lpstr>
      <vt:lpstr>PowerPoint Presentation</vt:lpstr>
      <vt:lpstr>Параметър на собствен блок</vt:lpstr>
      <vt:lpstr>Собствен блок с параметър</vt:lpstr>
      <vt:lpstr>Собствен блок с параметър</vt:lpstr>
      <vt:lpstr>Полза от собствен блок</vt:lpstr>
      <vt:lpstr>PowerPoint Presentation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Собствен блок с повече от един параметър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1110</cp:revision>
  <dcterms:created xsi:type="dcterms:W3CDTF">2018-05-23T13:08:44Z</dcterms:created>
  <dcterms:modified xsi:type="dcterms:W3CDTF">2024-01-06T15:32:27Z</dcterms:modified>
  <cp:category>computer programming, programming</cp:category>
</cp:coreProperties>
</file>